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59" r:id="rId3"/>
    <p:sldId id="258" r:id="rId4"/>
    <p:sldId id="256" r:id="rId5"/>
    <p:sldId id="274" r:id="rId6"/>
    <p:sldId id="257" r:id="rId7"/>
    <p:sldId id="275" r:id="rId8"/>
    <p:sldId id="260" r:id="rId9"/>
    <p:sldId id="27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00"/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2082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6FEC5-FE95-429F-A953-9D608D55C5B8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574D4-DFC3-46A3-A8A0-4F3352AC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8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02/01/2025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574D4-DFC3-46A3-A8A0-4F3352ACC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F6E-159E-E495-5481-6B793A6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42EC12-98C5-90CA-73B2-6E8FC3A49A1A}"/>
              </a:ext>
            </a:extLst>
          </p:cNvPr>
          <p:cNvGrpSpPr/>
          <p:nvPr/>
        </p:nvGrpSpPr>
        <p:grpSpPr>
          <a:xfrm>
            <a:off x="33310" y="565023"/>
            <a:ext cx="11839450" cy="5316662"/>
            <a:chOff x="33310" y="565023"/>
            <a:chExt cx="11839450" cy="53166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2F45B8-B161-21FA-AF6B-0AEA587BB08D}"/>
                </a:ext>
              </a:extLst>
            </p:cNvPr>
            <p:cNvGrpSpPr/>
            <p:nvPr/>
          </p:nvGrpSpPr>
          <p:grpSpPr>
            <a:xfrm>
              <a:off x="33310" y="565023"/>
              <a:ext cx="11839450" cy="5316662"/>
              <a:chOff x="-11710" y="565023"/>
              <a:chExt cx="11839450" cy="53166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408FA4-2A2E-1503-8792-A0ED0DF80A0C}"/>
                  </a:ext>
                </a:extLst>
              </p:cNvPr>
              <p:cNvGrpSpPr/>
              <p:nvPr/>
            </p:nvGrpSpPr>
            <p:grpSpPr>
              <a:xfrm>
                <a:off x="-11710" y="565023"/>
                <a:ext cx="11839450" cy="5316662"/>
                <a:chOff x="-11710" y="565023"/>
                <a:chExt cx="11839450" cy="531666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BCE8D49-7F0A-F85F-BB32-7BC2BE2FC290}"/>
                    </a:ext>
                  </a:extLst>
                </p:cNvPr>
                <p:cNvGrpSpPr/>
                <p:nvPr/>
              </p:nvGrpSpPr>
              <p:grpSpPr>
                <a:xfrm>
                  <a:off x="-11710" y="565023"/>
                  <a:ext cx="11839450" cy="5064082"/>
                  <a:chOff x="125450" y="546735"/>
                  <a:chExt cx="11839450" cy="506408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E45E623-4AC8-0FC1-D2AB-ED46CC786667}"/>
                      </a:ext>
                    </a:extLst>
                  </p:cNvPr>
                  <p:cNvGrpSpPr/>
                  <p:nvPr/>
                </p:nvGrpSpPr>
                <p:grpSpPr>
                  <a:xfrm>
                    <a:off x="125450" y="546735"/>
                    <a:ext cx="11839450" cy="5064082"/>
                    <a:chOff x="125450" y="546735"/>
                    <a:chExt cx="11839450" cy="5064082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75743EB7-58B8-9D91-31CE-F93E303843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2049" b="22049"/>
                    <a:stretch/>
                  </p:blipFill>
                  <p:spPr>
                    <a:xfrm>
                      <a:off x="125450" y="546735"/>
                      <a:ext cx="11839450" cy="506408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120AC7FB-9675-6F3F-D6C4-E3CA586570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80BFB7F4-B0AA-CE2A-F099-57EB4A961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6331F3B5-BCE5-7AD0-5C9B-ADBF15A79F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0A36629-B1F0-DA04-0B0C-913C65A3F7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F4B57C5-EFA7-5F5F-CC1A-15E2DF97FA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2D0C4E42-2DD0-1B98-1AD7-1350EC513E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9E3CC968-7A4B-6FEB-0B97-37A798209B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D22A3DA9-A118-49E1-1D00-99E11F898D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6AD10E-A450-BE38-D701-5A3F71A32C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1397910" y="3632292"/>
                    <a:ext cx="2072122" cy="12937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1C2E6FA-5A36-7E3F-CC7C-6AD94E24D9BE}"/>
                    </a:ext>
                  </a:extLst>
                </p:cNvPr>
                <p:cNvSpPr txBox="1"/>
                <p:nvPr/>
              </p:nvSpPr>
              <p:spPr>
                <a:xfrm>
                  <a:off x="8071445" y="907744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2FEFA7E-81B9-5738-FCF8-7C450D83D40E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53309D46-B507-3CFE-522B-EC67711DA079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E731C89-D4CE-7DB7-40DA-D254C9C1799E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90633FD-0E22-4E05-A240-2A58CCFB16D6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D7996-53E4-359E-3155-B6C455DF599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E0D61F-913D-37AB-6AE1-AD89F6F412A3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49DBBE-D57B-F843-B19F-972C84CC8519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711AE2-E033-8376-CA92-417E33F408D2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9534BED-1142-43B7-CE19-792C92B4FF75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C4132B9-1838-F3E8-6F4C-C95B5F5C48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72C0E76-4D0B-37F2-A406-C044ED99A9F8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1806D-DF9D-FAB2-E27B-81D579A1B370}"/>
                </a:ext>
              </a:extLst>
            </p:cNvPr>
            <p:cNvSpPr txBox="1"/>
            <p:nvPr/>
          </p:nvSpPr>
          <p:spPr>
            <a:xfrm>
              <a:off x="1851430" y="2038942"/>
              <a:ext cx="683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211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7"/>
            <a:chOff x="2209792" y="1371596"/>
            <a:chExt cx="7772416" cy="41148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1371596"/>
              <a:ext cx="7772416" cy="4114807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397DCF5-DA86-53CE-DD46-E08EEB15FC35}"/>
              </a:ext>
            </a:extLst>
          </p:cNvPr>
          <p:cNvSpPr txBox="1"/>
          <p:nvPr/>
        </p:nvSpPr>
        <p:spPr>
          <a:xfrm>
            <a:off x="621102" y="805217"/>
            <a:ext cx="145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data</a:t>
            </a:r>
          </a:p>
        </p:txBody>
      </p: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46C1D-736C-ABB5-3E4B-84596447C8F0}"/>
              </a:ext>
            </a:extLst>
          </p:cNvPr>
          <p:cNvGrpSpPr/>
          <p:nvPr/>
        </p:nvGrpSpPr>
        <p:grpSpPr>
          <a:xfrm>
            <a:off x="705034" y="419471"/>
            <a:ext cx="8750963" cy="6148065"/>
            <a:chOff x="705034" y="419471"/>
            <a:chExt cx="8750963" cy="61480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87294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88602" y="539917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91636" y="4253919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5088039" y="805217"/>
                  <a:ext cx="2314074" cy="4713729"/>
                  <a:chOff x="5088039" y="805217"/>
                  <a:chExt cx="231407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F3BC9E-B9D3-6F0C-92C7-1461E96A1C62}"/>
                </a:ext>
              </a:extLst>
            </p:cNvPr>
            <p:cNvSpPr txBox="1"/>
            <p:nvPr/>
          </p:nvSpPr>
          <p:spPr>
            <a:xfrm>
              <a:off x="1980067" y="419471"/>
              <a:ext cx="1036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Molar ratio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75AA5D-D241-4BEA-4846-6114BAED02A9}"/>
                </a:ext>
              </a:extLst>
            </p:cNvPr>
            <p:cNvSpPr txBox="1"/>
            <p:nvPr/>
          </p:nvSpPr>
          <p:spPr>
            <a:xfrm>
              <a:off x="3924075" y="425430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7E26C9-1220-265E-8CF0-1104ED1E6138}"/>
                </a:ext>
              </a:extLst>
            </p:cNvPr>
            <p:cNvSpPr txBox="1"/>
            <p:nvPr/>
          </p:nvSpPr>
          <p:spPr>
            <a:xfrm>
              <a:off x="5667400" y="425430"/>
              <a:ext cx="1656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08DCB289-5E03-7126-DC82-DBE9EC75CDC1}"/>
              </a:ext>
            </a:extLst>
          </p:cNvPr>
          <p:cNvSpPr/>
          <p:nvPr/>
        </p:nvSpPr>
        <p:spPr>
          <a:xfrm>
            <a:off x="6716083" y="3067567"/>
            <a:ext cx="159141" cy="14032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3" y="490116"/>
              <a:ext cx="8711800" cy="5877056"/>
              <a:chOff x="1229973" y="490116"/>
              <a:chExt cx="8711800" cy="58770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3" y="490116"/>
                <a:ext cx="7259894" cy="5877056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2249766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Molar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4457655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6772771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2279180" y="589802"/>
            <a:ext cx="7819062" cy="5389440"/>
            <a:chOff x="2140347" y="589802"/>
            <a:chExt cx="7819062" cy="53894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2140347" y="765074"/>
              <a:ext cx="7819062" cy="5214168"/>
              <a:chOff x="2140347" y="765074"/>
              <a:chExt cx="7819062" cy="521416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2140347" y="765074"/>
                <a:ext cx="1875448" cy="5214168"/>
                <a:chOff x="8453322" y="1112875"/>
                <a:chExt cx="2070965" cy="567913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16" r="23064"/>
                <a:stretch/>
              </p:blipFill>
              <p:spPr>
                <a:xfrm>
                  <a:off x="8597683" y="4903595"/>
                  <a:ext cx="1926604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10" r="23027"/>
                <a:stretch/>
              </p:blipFill>
              <p:spPr>
                <a:xfrm>
                  <a:off x="8695808" y="3125111"/>
                  <a:ext cx="177578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88" r="20741"/>
                <a:stretch/>
              </p:blipFill>
              <p:spPr>
                <a:xfrm>
                  <a:off x="8453322" y="1112875"/>
                  <a:ext cx="2018268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396</Words>
  <Application>Microsoft Office PowerPoint</Application>
  <PresentationFormat>Widescreen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27</cp:revision>
  <dcterms:created xsi:type="dcterms:W3CDTF">2024-11-04T21:07:10Z</dcterms:created>
  <dcterms:modified xsi:type="dcterms:W3CDTF">2025-02-01T21:34:32Z</dcterms:modified>
</cp:coreProperties>
</file>